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043631-A783-46B5-A208-A94DF86873C7}" v="20" dt="2021-04-30T19:00:57.2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eyno Vannoppen" userId="908a417b-dd97-4100-b09b-061ce3273ca0" providerId="ADAL" clId="{39043631-A783-46B5-A208-A94DF86873C7}"/>
    <pc:docChg chg="undo custSel addSld modSld sldOrd">
      <pc:chgData name="Zeyno Vannoppen" userId="908a417b-dd97-4100-b09b-061ce3273ca0" providerId="ADAL" clId="{39043631-A783-46B5-A208-A94DF86873C7}" dt="2021-04-30T19:00:57.244" v="234"/>
      <pc:docMkLst>
        <pc:docMk/>
      </pc:docMkLst>
      <pc:sldChg chg="addSp delSp modSp mod">
        <pc:chgData name="Zeyno Vannoppen" userId="908a417b-dd97-4100-b09b-061ce3273ca0" providerId="ADAL" clId="{39043631-A783-46B5-A208-A94DF86873C7}" dt="2021-04-30T17:44:50.727" v="220"/>
        <pc:sldMkLst>
          <pc:docMk/>
          <pc:sldMk cId="3018768854" sldId="256"/>
        </pc:sldMkLst>
        <pc:spChg chg="mod">
          <ac:chgData name="Zeyno Vannoppen" userId="908a417b-dd97-4100-b09b-061ce3273ca0" providerId="ADAL" clId="{39043631-A783-46B5-A208-A94DF86873C7}" dt="2021-04-30T15:43:54.863" v="0" actId="20577"/>
          <ac:spMkLst>
            <pc:docMk/>
            <pc:sldMk cId="3018768854" sldId="256"/>
            <ac:spMk id="9" creationId="{23DE0306-AE3F-4C78-95BC-3EED2BD8C816}"/>
          </ac:spMkLst>
        </pc:spChg>
        <pc:picChg chg="add del mod">
          <ac:chgData name="Zeyno Vannoppen" userId="908a417b-dd97-4100-b09b-061ce3273ca0" providerId="ADAL" clId="{39043631-A783-46B5-A208-A94DF86873C7}" dt="2021-04-30T17:44:50.727" v="220"/>
          <ac:picMkLst>
            <pc:docMk/>
            <pc:sldMk cId="3018768854" sldId="256"/>
            <ac:picMk id="7" creationId="{667A6D5F-9A3A-4AC4-AFCC-DE7ECC93BDCF}"/>
          </ac:picMkLst>
        </pc:picChg>
        <pc:picChg chg="add mod">
          <ac:chgData name="Zeyno Vannoppen" userId="908a417b-dd97-4100-b09b-061ce3273ca0" providerId="ADAL" clId="{39043631-A783-46B5-A208-A94DF86873C7}" dt="2021-04-30T17:44:50.727" v="220"/>
          <ac:picMkLst>
            <pc:docMk/>
            <pc:sldMk cId="3018768854" sldId="256"/>
            <ac:picMk id="10" creationId="{244BFAD2-AB8F-4A4A-89A6-05B343448EA7}"/>
          </ac:picMkLst>
        </pc:picChg>
      </pc:sldChg>
      <pc:sldChg chg="addSp delSp modSp mod">
        <pc:chgData name="Zeyno Vannoppen" userId="908a417b-dd97-4100-b09b-061ce3273ca0" providerId="ADAL" clId="{39043631-A783-46B5-A208-A94DF86873C7}" dt="2021-04-30T17:48:46.904" v="226"/>
        <pc:sldMkLst>
          <pc:docMk/>
          <pc:sldMk cId="2163885448" sldId="257"/>
        </pc:sldMkLst>
        <pc:spChg chg="mod">
          <ac:chgData name="Zeyno Vannoppen" userId="908a417b-dd97-4100-b09b-061ce3273ca0" providerId="ADAL" clId="{39043631-A783-46B5-A208-A94DF86873C7}" dt="2021-04-30T16:12:42.867" v="89" actId="20577"/>
          <ac:spMkLst>
            <pc:docMk/>
            <pc:sldMk cId="2163885448" sldId="257"/>
            <ac:spMk id="2" creationId="{407499B0-C2BF-4254-9E63-C2729ED2DE3F}"/>
          </ac:spMkLst>
        </pc:spChg>
        <pc:picChg chg="add del mod">
          <ac:chgData name="Zeyno Vannoppen" userId="908a417b-dd97-4100-b09b-061ce3273ca0" providerId="ADAL" clId="{39043631-A783-46B5-A208-A94DF86873C7}" dt="2021-04-30T17:46:20.080" v="222"/>
          <ac:picMkLst>
            <pc:docMk/>
            <pc:sldMk cId="2163885448" sldId="257"/>
            <ac:picMk id="3" creationId="{B363F11C-901B-4F8B-881D-59CAF5368D33}"/>
          </ac:picMkLst>
        </pc:picChg>
        <pc:picChg chg="add del mod">
          <ac:chgData name="Zeyno Vannoppen" userId="908a417b-dd97-4100-b09b-061ce3273ca0" providerId="ADAL" clId="{39043631-A783-46B5-A208-A94DF86873C7}" dt="2021-04-30T17:47:24.022" v="223"/>
          <ac:picMkLst>
            <pc:docMk/>
            <pc:sldMk cId="2163885448" sldId="257"/>
            <ac:picMk id="6" creationId="{5070B60E-D8F6-4C6C-9910-A112D192B56F}"/>
          </ac:picMkLst>
        </pc:picChg>
        <pc:picChg chg="add del mod">
          <ac:chgData name="Zeyno Vannoppen" userId="908a417b-dd97-4100-b09b-061ce3273ca0" providerId="ADAL" clId="{39043631-A783-46B5-A208-A94DF86873C7}" dt="2021-04-30T17:48:08.871" v="224"/>
          <ac:picMkLst>
            <pc:docMk/>
            <pc:sldMk cId="2163885448" sldId="257"/>
            <ac:picMk id="7" creationId="{9680083E-1BA3-4008-A854-57875FBC0894}"/>
          </ac:picMkLst>
        </pc:picChg>
        <pc:picChg chg="add del mod">
          <ac:chgData name="Zeyno Vannoppen" userId="908a417b-dd97-4100-b09b-061ce3273ca0" providerId="ADAL" clId="{39043631-A783-46B5-A208-A94DF86873C7}" dt="2021-04-30T17:48:18.464" v="225"/>
          <ac:picMkLst>
            <pc:docMk/>
            <pc:sldMk cId="2163885448" sldId="257"/>
            <ac:picMk id="8" creationId="{BFC79E1E-C07A-4550-9B69-13203E68D10C}"/>
          </ac:picMkLst>
        </pc:picChg>
        <pc:picChg chg="add del mod">
          <ac:chgData name="Zeyno Vannoppen" userId="908a417b-dd97-4100-b09b-061ce3273ca0" providerId="ADAL" clId="{39043631-A783-46B5-A208-A94DF86873C7}" dt="2021-04-30T17:48:46.904" v="226"/>
          <ac:picMkLst>
            <pc:docMk/>
            <pc:sldMk cId="2163885448" sldId="257"/>
            <ac:picMk id="9" creationId="{4B00EEAE-15EF-4A8C-B1BF-9B42F698F728}"/>
          </ac:picMkLst>
        </pc:picChg>
        <pc:picChg chg="add mod">
          <ac:chgData name="Zeyno Vannoppen" userId="908a417b-dd97-4100-b09b-061ce3273ca0" providerId="ADAL" clId="{39043631-A783-46B5-A208-A94DF86873C7}" dt="2021-04-30T17:48:46.904" v="226"/>
          <ac:picMkLst>
            <pc:docMk/>
            <pc:sldMk cId="2163885448" sldId="257"/>
            <ac:picMk id="10" creationId="{EDBE6858-6FD4-4208-9788-712337DF2A0D}"/>
          </ac:picMkLst>
        </pc:picChg>
      </pc:sldChg>
      <pc:sldChg chg="addSp delSp modSp mod ord">
        <pc:chgData name="Zeyno Vannoppen" userId="908a417b-dd97-4100-b09b-061ce3273ca0" providerId="ADAL" clId="{39043631-A783-46B5-A208-A94DF86873C7}" dt="2021-04-30T18:48:07.974" v="231"/>
        <pc:sldMkLst>
          <pc:docMk/>
          <pc:sldMk cId="3506041413" sldId="258"/>
        </pc:sldMkLst>
        <pc:spChg chg="mod">
          <ac:chgData name="Zeyno Vannoppen" userId="908a417b-dd97-4100-b09b-061ce3273ca0" providerId="ADAL" clId="{39043631-A783-46B5-A208-A94DF86873C7}" dt="2021-04-30T17:25:08.811" v="218" actId="20577"/>
          <ac:spMkLst>
            <pc:docMk/>
            <pc:sldMk cId="3506041413" sldId="258"/>
            <ac:spMk id="13" creationId="{4FDE629E-C1C3-4CCD-B217-C650B66FDA07}"/>
          </ac:spMkLst>
        </pc:spChg>
        <pc:picChg chg="add del mod">
          <ac:chgData name="Zeyno Vannoppen" userId="908a417b-dd97-4100-b09b-061ce3273ca0" providerId="ADAL" clId="{39043631-A783-46B5-A208-A94DF86873C7}" dt="2021-04-30T18:32:34.329" v="228"/>
          <ac:picMkLst>
            <pc:docMk/>
            <pc:sldMk cId="3506041413" sldId="258"/>
            <ac:picMk id="3" creationId="{40641ECA-80AB-44A9-80A3-E15C8CEFBDC6}"/>
          </ac:picMkLst>
        </pc:picChg>
        <pc:picChg chg="add del mod">
          <ac:chgData name="Zeyno Vannoppen" userId="908a417b-dd97-4100-b09b-061ce3273ca0" providerId="ADAL" clId="{39043631-A783-46B5-A208-A94DF86873C7}" dt="2021-04-30T18:38:24.562" v="229"/>
          <ac:picMkLst>
            <pc:docMk/>
            <pc:sldMk cId="3506041413" sldId="258"/>
            <ac:picMk id="8" creationId="{ED1173E5-51A3-4963-A059-43980D0231F5}"/>
          </ac:picMkLst>
        </pc:picChg>
        <pc:picChg chg="add del mod">
          <ac:chgData name="Zeyno Vannoppen" userId="908a417b-dd97-4100-b09b-061ce3273ca0" providerId="ADAL" clId="{39043631-A783-46B5-A208-A94DF86873C7}" dt="2021-04-30T18:38:32.938" v="230"/>
          <ac:picMkLst>
            <pc:docMk/>
            <pc:sldMk cId="3506041413" sldId="258"/>
            <ac:picMk id="12" creationId="{EBB2E850-A2CC-475C-9F72-CD30B93E634D}"/>
          </ac:picMkLst>
        </pc:picChg>
        <pc:picChg chg="add del mod">
          <ac:chgData name="Zeyno Vannoppen" userId="908a417b-dd97-4100-b09b-061ce3273ca0" providerId="ADAL" clId="{39043631-A783-46B5-A208-A94DF86873C7}" dt="2021-04-30T18:48:07.974" v="231"/>
          <ac:picMkLst>
            <pc:docMk/>
            <pc:sldMk cId="3506041413" sldId="258"/>
            <ac:picMk id="15" creationId="{D16B0A27-C066-48FC-B850-5949C3411B59}"/>
          </ac:picMkLst>
        </pc:picChg>
        <pc:picChg chg="add mod">
          <ac:chgData name="Zeyno Vannoppen" userId="908a417b-dd97-4100-b09b-061ce3273ca0" providerId="ADAL" clId="{39043631-A783-46B5-A208-A94DF86873C7}" dt="2021-04-30T18:48:07.974" v="231"/>
          <ac:picMkLst>
            <pc:docMk/>
            <pc:sldMk cId="3506041413" sldId="258"/>
            <ac:picMk id="16" creationId="{6E5DB9CB-403F-42D5-AAAC-928EC1BB76D2}"/>
          </ac:picMkLst>
        </pc:picChg>
      </pc:sldChg>
      <pc:sldChg chg="addSp modSp mod">
        <pc:chgData name="Zeyno Vannoppen" userId="908a417b-dd97-4100-b09b-061ce3273ca0" providerId="ADAL" clId="{39043631-A783-46B5-A208-A94DF86873C7}" dt="2021-04-30T18:52:21.568" v="232"/>
        <pc:sldMkLst>
          <pc:docMk/>
          <pc:sldMk cId="2171016678" sldId="259"/>
        </pc:sldMkLst>
        <pc:graphicFrameChg chg="modGraphic">
          <ac:chgData name="Zeyno Vannoppen" userId="908a417b-dd97-4100-b09b-061ce3273ca0" providerId="ADAL" clId="{39043631-A783-46B5-A208-A94DF86873C7}" dt="2021-04-30T15:45:49.005" v="1" actId="255"/>
          <ac:graphicFrameMkLst>
            <pc:docMk/>
            <pc:sldMk cId="2171016678" sldId="259"/>
            <ac:graphicFrameMk id="5" creationId="{8C1DED10-2BFF-44BB-B1CD-840F36623A08}"/>
          </ac:graphicFrameMkLst>
        </pc:graphicFrameChg>
        <pc:picChg chg="add mod">
          <ac:chgData name="Zeyno Vannoppen" userId="908a417b-dd97-4100-b09b-061ce3273ca0" providerId="ADAL" clId="{39043631-A783-46B5-A208-A94DF86873C7}" dt="2021-04-30T18:52:21.568" v="232"/>
          <ac:picMkLst>
            <pc:docMk/>
            <pc:sldMk cId="2171016678" sldId="259"/>
            <ac:picMk id="3" creationId="{6C10F1F5-C5B4-4762-ABC3-59F1704FF9BB}"/>
          </ac:picMkLst>
        </pc:picChg>
      </pc:sldChg>
      <pc:sldChg chg="addSp delSp modSp new mod">
        <pc:chgData name="Zeyno Vannoppen" userId="908a417b-dd97-4100-b09b-061ce3273ca0" providerId="ADAL" clId="{39043631-A783-46B5-A208-A94DF86873C7}" dt="2021-04-30T19:00:57.244" v="234"/>
        <pc:sldMkLst>
          <pc:docMk/>
          <pc:sldMk cId="3106041598" sldId="260"/>
        </pc:sldMkLst>
        <pc:spChg chg="add mod">
          <ac:chgData name="Zeyno Vannoppen" userId="908a417b-dd97-4100-b09b-061ce3273ca0" providerId="ADAL" clId="{39043631-A783-46B5-A208-A94DF86873C7}" dt="2021-04-30T16:05:48.203" v="5" actId="208"/>
          <ac:spMkLst>
            <pc:docMk/>
            <pc:sldMk cId="3106041598" sldId="260"/>
            <ac:spMk id="2" creationId="{72114044-92BD-439E-B316-D8916E5152E1}"/>
          </ac:spMkLst>
        </pc:spChg>
        <pc:spChg chg="add del">
          <ac:chgData name="Zeyno Vannoppen" userId="908a417b-dd97-4100-b09b-061ce3273ca0" providerId="ADAL" clId="{39043631-A783-46B5-A208-A94DF86873C7}" dt="2021-04-30T16:05:57.606" v="7" actId="11529"/>
          <ac:spMkLst>
            <pc:docMk/>
            <pc:sldMk cId="3106041598" sldId="260"/>
            <ac:spMk id="3" creationId="{2D6AC426-F1F2-48B5-B778-E9C957D23E37}"/>
          </ac:spMkLst>
        </pc:spChg>
        <pc:spChg chg="add mod">
          <ac:chgData name="Zeyno Vannoppen" userId="908a417b-dd97-4100-b09b-061ce3273ca0" providerId="ADAL" clId="{39043631-A783-46B5-A208-A94DF86873C7}" dt="2021-04-30T16:06:26.708" v="11" actId="207"/>
          <ac:spMkLst>
            <pc:docMk/>
            <pc:sldMk cId="3106041598" sldId="260"/>
            <ac:spMk id="4" creationId="{59548EFA-232F-4B3F-B52B-C835830521A3}"/>
          </ac:spMkLst>
        </pc:spChg>
        <pc:spChg chg="add mod">
          <ac:chgData name="Zeyno Vannoppen" userId="908a417b-dd97-4100-b09b-061ce3273ca0" providerId="ADAL" clId="{39043631-A783-46B5-A208-A94DF86873C7}" dt="2021-04-30T17:13:15.037" v="176" actId="1076"/>
          <ac:spMkLst>
            <pc:docMk/>
            <pc:sldMk cId="3106041598" sldId="260"/>
            <ac:spMk id="5" creationId="{0BFDDD32-C4CB-4509-A5A3-9A22BC12BEC8}"/>
          </ac:spMkLst>
        </pc:spChg>
        <pc:spChg chg="add mod">
          <ac:chgData name="Zeyno Vannoppen" userId="908a417b-dd97-4100-b09b-061ce3273ca0" providerId="ADAL" clId="{39043631-A783-46B5-A208-A94DF86873C7}" dt="2021-04-30T17:03:13.667" v="95" actId="207"/>
          <ac:spMkLst>
            <pc:docMk/>
            <pc:sldMk cId="3106041598" sldId="260"/>
            <ac:spMk id="6" creationId="{BBF85515-017C-4977-9ADE-44F6D838812F}"/>
          </ac:spMkLst>
        </pc:spChg>
        <pc:spChg chg="add mod">
          <ac:chgData name="Zeyno Vannoppen" userId="908a417b-dd97-4100-b09b-061ce3273ca0" providerId="ADAL" clId="{39043631-A783-46B5-A208-A94DF86873C7}" dt="2021-04-30T17:15:44.352" v="192" actId="207"/>
          <ac:spMkLst>
            <pc:docMk/>
            <pc:sldMk cId="3106041598" sldId="260"/>
            <ac:spMk id="7" creationId="{F3333B41-DA23-40D5-9173-F91FF8DA88C2}"/>
          </ac:spMkLst>
        </pc:spChg>
        <pc:picChg chg="add mod">
          <ac:chgData name="Zeyno Vannoppen" userId="908a417b-dd97-4100-b09b-061ce3273ca0" providerId="ADAL" clId="{39043631-A783-46B5-A208-A94DF86873C7}" dt="2021-04-30T17:14:11.564" v="179" actId="1076"/>
          <ac:picMkLst>
            <pc:docMk/>
            <pc:sldMk cId="3106041598" sldId="260"/>
            <ac:picMk id="9" creationId="{555EFDE9-F70A-4C80-A7E0-C1F0D12DCE49}"/>
          </ac:picMkLst>
        </pc:picChg>
        <pc:picChg chg="add mod">
          <ac:chgData name="Zeyno Vannoppen" userId="908a417b-dd97-4100-b09b-061ce3273ca0" providerId="ADAL" clId="{39043631-A783-46B5-A208-A94DF86873C7}" dt="2021-04-30T17:14:28.015" v="181" actId="1076"/>
          <ac:picMkLst>
            <pc:docMk/>
            <pc:sldMk cId="3106041598" sldId="260"/>
            <ac:picMk id="10" creationId="{936C6083-5F66-408E-ADF7-99E1F3D1F1D2}"/>
          </ac:picMkLst>
        </pc:picChg>
        <pc:picChg chg="add mod">
          <ac:chgData name="Zeyno Vannoppen" userId="908a417b-dd97-4100-b09b-061ce3273ca0" providerId="ADAL" clId="{39043631-A783-46B5-A208-A94DF86873C7}" dt="2021-04-30T17:14:46.604" v="183" actId="1076"/>
          <ac:picMkLst>
            <pc:docMk/>
            <pc:sldMk cId="3106041598" sldId="260"/>
            <ac:picMk id="11" creationId="{4160B757-255C-479A-861B-213A874DA18D}"/>
          </ac:picMkLst>
        </pc:picChg>
        <pc:picChg chg="add mod">
          <ac:chgData name="Zeyno Vannoppen" userId="908a417b-dd97-4100-b09b-061ce3273ca0" providerId="ADAL" clId="{39043631-A783-46B5-A208-A94DF86873C7}" dt="2021-04-30T17:15:06.913" v="185" actId="1076"/>
          <ac:picMkLst>
            <pc:docMk/>
            <pc:sldMk cId="3106041598" sldId="260"/>
            <ac:picMk id="12" creationId="{3603F089-3734-4D17-90E9-83610564E331}"/>
          </ac:picMkLst>
        </pc:picChg>
        <pc:picChg chg="add del mod">
          <ac:chgData name="Zeyno Vannoppen" userId="908a417b-dd97-4100-b09b-061ce3273ca0" providerId="ADAL" clId="{39043631-A783-46B5-A208-A94DF86873C7}" dt="2021-04-30T19:00:57.244" v="234"/>
          <ac:picMkLst>
            <pc:docMk/>
            <pc:sldMk cId="3106041598" sldId="260"/>
            <ac:picMk id="13" creationId="{1D5DA0C8-A789-4730-9B25-54E127B90BE3}"/>
          </ac:picMkLst>
        </pc:picChg>
        <pc:picChg chg="add mod">
          <ac:chgData name="Zeyno Vannoppen" userId="908a417b-dd97-4100-b09b-061ce3273ca0" providerId="ADAL" clId="{39043631-A783-46B5-A208-A94DF86873C7}" dt="2021-04-30T19:00:57.244" v="234"/>
          <ac:picMkLst>
            <pc:docMk/>
            <pc:sldMk cId="3106041598" sldId="260"/>
            <ac:picMk id="14" creationId="{2240F94F-A884-4E78-89A0-3D0685EA72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E303CE-730F-4C09-BA19-E73111009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19A3E7D-EE34-4520-A7BF-52D2169F1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92E170-8770-42F0-BB5D-F3EDF1434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C181B1-8B6D-4138-9813-268C2955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1FC8C5-C1C2-4F9C-9AD8-19F9D265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2137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8B3C70-8AA4-4F3A-9E5C-CC6839E3A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465335-7853-4B15-9A0C-56E32DCA1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1C42CE-5CEC-491A-AC76-4AF9072B9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C3517C-E047-4608-AC05-2433539E0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01894F-87C1-4C52-9A43-D710527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3315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6B50CF-AE96-41D8-9BAA-D486C7094B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697499F-DF25-4D64-95FD-DB3DB6311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46D9F9-95BA-43A1-BC0A-808997605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6FB943-B297-4F79-8DA8-DD553EC42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50BD30-D972-47C5-83BB-562AF754A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5960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B3F7A-5939-458D-B2B4-8611F6945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2486F8-74BA-4244-9F2B-B1D67055B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510A0C-7535-4B62-9881-927BD5C3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DD13CF-85F9-41B9-941E-0A037ED6A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1B11B2-48AE-4A09-8B1D-C2164D6DE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68514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36D15-AE64-4031-9260-F0BEDAEEA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C7C2CB-F722-4A4C-B94D-D99131171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E6D45D-FBB5-4C23-AB9F-E2D4A4694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B91936-4464-4636-8BBC-0FBFA877F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742228-397A-4520-8968-6FCC55E5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6116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858B0-E1C6-4437-8BE0-7510A0033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1FA691-F5A2-4CC0-B391-BD3A108C4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CB54DF-9C10-499D-8B9D-7EAAB9D35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010611-3B21-4008-A1B0-4F7942AB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1E4F532-CD99-4D2E-A06E-BE868B8C3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7D8F6A-3C8C-4561-B309-8CA360E3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72403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68D0EE-2E2F-45DE-AFEE-DD062F95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9EECD5-D741-46EB-9699-0FB06AE90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AA9D25-2378-49B8-BB73-5F1ECD52F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E61D2CA-DE5E-48AF-BFD4-FEB9B476E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D0B31AE-143C-4FAA-BC07-0ECD8AEC8F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2E8A985-74AA-4ADA-AC1C-59C88A20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702FCCD-009A-4FC8-A211-957874BE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F8F002-EED0-4171-9F04-C0D58956C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80195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A0586-317F-452C-ADD2-D5DEAB809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0D7B20B-D7FA-4FBB-A1F5-D0900E251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E72B447-B90F-442D-AB69-1762F159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7DCE99A-557E-47E5-968E-D746BE4AF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4892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B1E8D23-AA2D-4154-8636-D8B84A3E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8375F70-6845-4C08-A1A2-E276F3D45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DAFAF9-E1A6-43C1-B43C-85EF97FD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9922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570545-506C-40B1-B143-9E27B10E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C8FAFE-E6AD-407D-8C5A-744494CCA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7C4004E-F3C3-4EE9-B8D2-2DFA495A8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20CD28-441C-4C73-9927-27B4A6AE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749DE4-C86F-49E7-AB73-33C655CA0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8B08CD3-B98D-48B7-ABA5-4CB32D5C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6016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DA05E2-597B-4B31-996A-829B4601D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7929696-FC47-4209-86D6-1B9A1AD80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9515B7-131A-43CB-9901-C641F174B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527955-35BB-4D78-B950-099A265A4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4C1331-CEB4-4547-8E07-3CBDCBD5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246AC2-C6D9-4BB1-8587-311884E9D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0293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B959102-B253-4498-A49F-3A9767677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601D48-4C9C-462B-97FF-ED12F18A9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A2A755-A0D4-4527-951B-D57406F9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02EAE-4E4C-45E8-A941-25B2F4A32479}" type="datetimeFigureOut">
              <a:rPr lang="en-BE" smtClean="0"/>
              <a:t>30/04/2021</a:t>
            </a:fld>
            <a:endParaRPr lang="en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12CA1A-4E8E-4A00-B80F-613F19427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2409F7-BF9E-41DE-9467-12ABBCA2A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353CB-FA92-4B7C-9348-857A29BBEA1D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492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B6663-E858-4910-A3E6-154BCE7D3D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FB1588A-F174-4DB2-BA61-03871D9B45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2F7D068-7638-4124-BD7F-C500A8610C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DE0E731-FBDD-4010-8B2D-29FFE253F550}"/>
              </a:ext>
            </a:extLst>
          </p:cNvPr>
          <p:cNvSpPr/>
          <p:nvPr/>
        </p:nvSpPr>
        <p:spPr>
          <a:xfrm>
            <a:off x="119270" y="106017"/>
            <a:ext cx="11873947" cy="66393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FE0A05D-06C5-47A5-87F1-2EFE8C1726EF}"/>
              </a:ext>
            </a:extLst>
          </p:cNvPr>
          <p:cNvSpPr/>
          <p:nvPr/>
        </p:nvSpPr>
        <p:spPr>
          <a:xfrm>
            <a:off x="198783" y="225287"/>
            <a:ext cx="11675165" cy="64273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56DE6D6-E15B-4C52-8506-BACC84994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476" y="573446"/>
            <a:ext cx="8103777" cy="5028497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23DE0306-AE3F-4C78-95BC-3EED2BD8C816}"/>
              </a:ext>
            </a:extLst>
          </p:cNvPr>
          <p:cNvSpPr/>
          <p:nvPr/>
        </p:nvSpPr>
        <p:spPr>
          <a:xfrm>
            <a:off x="2504661" y="5238440"/>
            <a:ext cx="7195930" cy="49719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Stageplaats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7RV  Zeyno Vannoppen</a:t>
            </a:r>
            <a:endParaRPr lang="en-BE" b="1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44BFAD2-AB8F-4A4A-89A6-05B343448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68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21"/>
    </mc:Choice>
    <mc:Fallback>
      <p:transition spd="slow" advTm="9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407499B0-C2BF-4254-9E63-C2729ED2DE3F}"/>
              </a:ext>
            </a:extLst>
          </p:cNvPr>
          <p:cNvSpPr/>
          <p:nvPr/>
        </p:nvSpPr>
        <p:spPr>
          <a:xfrm>
            <a:off x="569843" y="530086"/>
            <a:ext cx="4558748" cy="60032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Adres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Brusselsestraat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12/14, 3000 Leuven</a:t>
            </a:r>
          </a:p>
          <a:p>
            <a:pPr algn="ctr"/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Opent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van 10u </a:t>
            </a:r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t.e.m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18 u</a:t>
            </a:r>
          </a:p>
          <a:p>
            <a:pPr algn="ctr"/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maandag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t.e.m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zaterdag</a:t>
            </a:r>
            <a:endParaRPr lang="en-B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Afbeelding 3" descr="Afbeelding met buiten, gebouw, straat, geparkeerd&#10;&#10;Automatisch gegenereerde beschrijving">
            <a:extLst>
              <a:ext uri="{FF2B5EF4-FFF2-40B4-BE49-F238E27FC236}">
                <a16:creationId xmlns:a16="http://schemas.microsoft.com/office/drawing/2014/main" id="{04325AC7-4D55-4EB7-A427-4AB0DA37B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69" y="530086"/>
            <a:ext cx="5715000" cy="6003235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A3E5CD02-A651-4D77-92CB-B3F8FBF3A82D}"/>
              </a:ext>
            </a:extLst>
          </p:cNvPr>
          <p:cNvSpPr/>
          <p:nvPr/>
        </p:nvSpPr>
        <p:spPr>
          <a:xfrm>
            <a:off x="569843" y="530086"/>
            <a:ext cx="4558748" cy="70236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Ingang</a:t>
            </a:r>
            <a:endParaRPr lang="en-BE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DBE6858-6FD4-4208-9788-712337DF2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85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68"/>
    </mc:Choice>
    <mc:Fallback>
      <p:transition spd="slow" advTm="19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EEDAA1B-7BB7-4393-88C5-D8204A2353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C226156-2F42-4ACA-BADD-DFC4155B641D}"/>
              </a:ext>
            </a:extLst>
          </p:cNvPr>
          <p:cNvSpPr/>
          <p:nvPr/>
        </p:nvSpPr>
        <p:spPr>
          <a:xfrm>
            <a:off x="198783" y="185530"/>
            <a:ext cx="11794434" cy="65333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139C177-4F49-4E49-9C83-30359FF9385A}"/>
              </a:ext>
            </a:extLst>
          </p:cNvPr>
          <p:cNvSpPr/>
          <p:nvPr/>
        </p:nvSpPr>
        <p:spPr>
          <a:xfrm>
            <a:off x="371061" y="351182"/>
            <a:ext cx="11410122" cy="62020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CE5676A-4F67-4E72-9D23-DD056861256F}"/>
              </a:ext>
            </a:extLst>
          </p:cNvPr>
          <p:cNvSpPr/>
          <p:nvPr/>
        </p:nvSpPr>
        <p:spPr>
          <a:xfrm>
            <a:off x="371061" y="331304"/>
            <a:ext cx="4757531" cy="11661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Taken</a:t>
            </a:r>
            <a:endParaRPr lang="en-BE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CA1CDB8-6195-4380-9CFF-AC2DFC73DAB0}"/>
              </a:ext>
            </a:extLst>
          </p:cNvPr>
          <p:cNvSpPr/>
          <p:nvPr/>
        </p:nvSpPr>
        <p:spPr>
          <a:xfrm>
            <a:off x="5155096" y="331304"/>
            <a:ext cx="6692347" cy="61953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FFD0AF5-EF3D-43D5-ADB3-3BFDD55EE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5" y="1517374"/>
            <a:ext cx="4731027" cy="5009322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D53C0AEC-509F-4A74-A1E7-1A11E743BB0E}"/>
              </a:ext>
            </a:extLst>
          </p:cNvPr>
          <p:cNvSpPr/>
          <p:nvPr/>
        </p:nvSpPr>
        <p:spPr>
          <a:xfrm>
            <a:off x="5128592" y="351182"/>
            <a:ext cx="3445565" cy="1146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winkel</a:t>
            </a:r>
            <a:endParaRPr lang="en-BE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017F7C9E-AA45-4504-BFC6-5752B13AEDD3}"/>
              </a:ext>
            </a:extLst>
          </p:cNvPr>
          <p:cNvSpPr/>
          <p:nvPr/>
        </p:nvSpPr>
        <p:spPr>
          <a:xfrm>
            <a:off x="8574157" y="351182"/>
            <a:ext cx="3246782" cy="1146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stock</a:t>
            </a:r>
            <a:endParaRPr lang="en-BE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FDE629E-C1C3-4CCD-B217-C650B66FDA07}"/>
              </a:ext>
            </a:extLst>
          </p:cNvPr>
          <p:cNvSpPr/>
          <p:nvPr/>
        </p:nvSpPr>
        <p:spPr>
          <a:xfrm>
            <a:off x="5128592" y="1497496"/>
            <a:ext cx="3445565" cy="5055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Kassabediening</a:t>
            </a: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Verkoop</a:t>
            </a: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Winkel </a:t>
            </a:r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aanvullen</a:t>
            </a: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Artikkelen</a:t>
            </a: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bestickeren</a:t>
            </a: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met </a:t>
            </a:r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nederlandse</a:t>
            </a: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vertaling</a:t>
            </a: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levering</a:t>
            </a:r>
          </a:p>
          <a:p>
            <a:pPr algn="ctr"/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B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17F611F8-6CB9-4FDC-8EA2-E817A5917E15}"/>
              </a:ext>
            </a:extLst>
          </p:cNvPr>
          <p:cNvSpPr/>
          <p:nvPr/>
        </p:nvSpPr>
        <p:spPr>
          <a:xfrm>
            <a:off x="8574157" y="1497496"/>
            <a:ext cx="3273286" cy="5055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Seizoensartikelen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plaatsen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op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hun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plek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Stock op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orde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houden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BE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6E5DB9CB-403F-42D5-AAAC-928EC1BB7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4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047"/>
    </mc:Choice>
    <mc:Fallback>
      <p:transition spd="slow" advTm="96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40E1088-24D9-4485-8DB7-FD699FFB96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167D7D6-7814-406F-A7E8-C6C11B414E20}"/>
              </a:ext>
            </a:extLst>
          </p:cNvPr>
          <p:cNvSpPr/>
          <p:nvPr/>
        </p:nvSpPr>
        <p:spPr>
          <a:xfrm>
            <a:off x="172278" y="145774"/>
            <a:ext cx="11847444" cy="6586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2D5B394-AAA5-4421-89FF-4E2F2FCAD18D}"/>
              </a:ext>
            </a:extLst>
          </p:cNvPr>
          <p:cNvSpPr/>
          <p:nvPr/>
        </p:nvSpPr>
        <p:spPr>
          <a:xfrm>
            <a:off x="291548" y="318051"/>
            <a:ext cx="11582400" cy="62815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7AE4891-25D7-4C27-B3AD-C6AFDB1C31A5}"/>
              </a:ext>
            </a:extLst>
          </p:cNvPr>
          <p:cNvSpPr/>
          <p:nvPr/>
        </p:nvSpPr>
        <p:spPr>
          <a:xfrm>
            <a:off x="3756990" y="344556"/>
            <a:ext cx="4638262" cy="437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Vestegingen</a:t>
            </a:r>
            <a:endParaRPr lang="en-BE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A05F483-E469-40BA-8FD8-9020F2951D8C}"/>
              </a:ext>
            </a:extLst>
          </p:cNvPr>
          <p:cNvSpPr/>
          <p:nvPr/>
        </p:nvSpPr>
        <p:spPr>
          <a:xfrm>
            <a:off x="404191" y="781878"/>
            <a:ext cx="11357113" cy="57315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B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C1DED10-2BFF-44BB-B1CD-840F36623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2390486"/>
              </p:ext>
            </p:extLst>
          </p:nvPr>
        </p:nvGraphicFramePr>
        <p:xfrm>
          <a:off x="636104" y="927652"/>
          <a:ext cx="10880036" cy="52723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40018">
                  <a:extLst>
                    <a:ext uri="{9D8B030D-6E8A-4147-A177-3AD203B41FA5}">
                      <a16:colId xmlns:a16="http://schemas.microsoft.com/office/drawing/2014/main" val="487916468"/>
                    </a:ext>
                  </a:extLst>
                </a:gridCol>
                <a:gridCol w="5440018">
                  <a:extLst>
                    <a:ext uri="{9D8B030D-6E8A-4147-A177-3AD203B41FA5}">
                      <a16:colId xmlns:a16="http://schemas.microsoft.com/office/drawing/2014/main" val="2771017031"/>
                    </a:ext>
                  </a:extLst>
                </a:gridCol>
              </a:tblGrid>
              <a:tr h="219311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99152" marT="22663" marB="22663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Aantal winkels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99152" marT="22663" marB="22663" anchor="ctr"/>
                </a:tc>
                <a:extLst>
                  <a:ext uri="{0D108BD9-81ED-4DB2-BD59-A6C34878D82A}">
                    <a16:rowId xmlns:a16="http://schemas.microsoft.com/office/drawing/2014/main" val="354024176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Spanje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78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1544691855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Groot-Brittannië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75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1482370516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Denemarken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71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778074388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Italië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68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10586766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u="none" strike="noStrike" dirty="0" err="1">
                          <a:effectLst/>
                        </a:rPr>
                        <a:t>Zweden</a:t>
                      </a:r>
                      <a:endParaRPr lang="en-GB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43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62443674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Duitsland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34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75542797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Noorwegen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33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855178434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Finland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25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1727776084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Japan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24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1822249204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Ierland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20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41468028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Nederland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18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85514094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Portugal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18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42870644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Polen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14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23884378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België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10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233022409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Griekenland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10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4282982684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Frankrijk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9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221967326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Litouwen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6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623067992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IJsland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6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910547345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Letland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5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2912199971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Oostenrijk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4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305695917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Estland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3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295825019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>
                          <a:effectLst/>
                        </a:rPr>
                        <a:t>Cyprus</a:t>
                      </a:r>
                      <a:endParaRPr lang="en-GB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>
                          <a:effectLst/>
                        </a:rPr>
                        <a:t>3</a:t>
                      </a:r>
                      <a:endParaRPr lang="en-B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621508350"/>
                  </a:ext>
                </a:extLst>
              </a:tr>
              <a:tr h="2193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u="none" strike="noStrike" dirty="0" err="1">
                          <a:effectLst/>
                        </a:rPr>
                        <a:t>Faeröer</a:t>
                      </a:r>
                      <a:endParaRPr lang="en-GB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BE" sz="900" u="none" strike="noStrike" dirty="0">
                          <a:effectLst/>
                        </a:rPr>
                        <a:t>1</a:t>
                      </a:r>
                      <a:endParaRPr lang="en-BE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326" marR="45326" marT="22663" marB="22663" anchor="ctr"/>
                </a:tc>
                <a:extLst>
                  <a:ext uri="{0D108BD9-81ED-4DB2-BD59-A6C34878D82A}">
                    <a16:rowId xmlns:a16="http://schemas.microsoft.com/office/drawing/2014/main" val="402813054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C10F1F5-C5B4-4762-ABC3-59F1704FF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16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195"/>
    </mc:Choice>
    <mc:Fallback>
      <p:transition spd="slow" advTm="30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2114044-92BD-439E-B316-D8916E5152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9548EFA-232F-4B3F-B52B-C835830521A3}"/>
              </a:ext>
            </a:extLst>
          </p:cNvPr>
          <p:cNvSpPr/>
          <p:nvPr/>
        </p:nvSpPr>
        <p:spPr>
          <a:xfrm>
            <a:off x="132522" y="139148"/>
            <a:ext cx="11900452" cy="65797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BFDDD32-C4CB-4509-A5A3-9A22BC12BEC8}"/>
              </a:ext>
            </a:extLst>
          </p:cNvPr>
          <p:cNvSpPr/>
          <p:nvPr/>
        </p:nvSpPr>
        <p:spPr>
          <a:xfrm>
            <a:off x="278296" y="255104"/>
            <a:ext cx="11635408" cy="63477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F85515-017C-4977-9ADE-44F6D838812F}"/>
              </a:ext>
            </a:extLst>
          </p:cNvPr>
          <p:cNvSpPr/>
          <p:nvPr/>
        </p:nvSpPr>
        <p:spPr>
          <a:xfrm>
            <a:off x="927652" y="781878"/>
            <a:ext cx="10084905" cy="47310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3333B41-DA23-40D5-9173-F91FF8DA88C2}"/>
              </a:ext>
            </a:extLst>
          </p:cNvPr>
          <p:cNvSpPr/>
          <p:nvPr/>
        </p:nvSpPr>
        <p:spPr>
          <a:xfrm>
            <a:off x="1046922" y="887896"/>
            <a:ext cx="9859617" cy="4518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FF0000"/>
                </a:solidFill>
              </a:rPr>
              <a:t>Bedankt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voor</a:t>
            </a:r>
            <a:r>
              <a:rPr lang="en-GB" sz="4000" b="1" dirty="0">
                <a:solidFill>
                  <a:srgbClr val="FF0000"/>
                </a:solidFill>
              </a:rPr>
              <a:t> het </a:t>
            </a:r>
            <a:r>
              <a:rPr lang="en-GB" sz="4000" b="1" dirty="0" err="1">
                <a:solidFill>
                  <a:srgbClr val="FF0000"/>
                </a:solidFill>
              </a:rPr>
              <a:t>luisteren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en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kom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zeker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eens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langs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>
                <a:solidFill>
                  <a:srgbClr val="FFFF00"/>
                </a:solidFill>
                <a:sym typeface="Wingdings" panose="05000000000000000000" pitchFamily="2" charset="2"/>
              </a:rPr>
              <a:t></a:t>
            </a:r>
            <a:endParaRPr lang="en-BE" sz="4000" b="1" dirty="0">
              <a:solidFill>
                <a:srgbClr val="FFFF00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55EFDE9-F70A-4C80-A7E0-C1F0D12DCE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6" y="255104"/>
            <a:ext cx="3714750" cy="230505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36C6083-5F66-408E-ADF7-99E1F3D1F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8956" y="255666"/>
            <a:ext cx="3712786" cy="23044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160B757-255C-479A-861B-213A874DA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8956" y="4251463"/>
            <a:ext cx="3712786" cy="230448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603F089-3734-4D17-90E9-83610564E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59" y="4251463"/>
            <a:ext cx="3712786" cy="2304488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2240F94F-A884-4E78-89A0-3D0685EA72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41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69"/>
    </mc:Choice>
    <mc:Fallback>
      <p:transition spd="slow" advTm="171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112</Words>
  <Application>Microsoft Office PowerPoint</Application>
  <PresentationFormat>Breedbeeld</PresentationFormat>
  <Paragraphs>81</Paragraphs>
  <Slides>5</Slides>
  <Notes>0</Notes>
  <HiddenSlides>0</HiddenSlides>
  <MMClips>5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Zeyno Vannoppen</dc:creator>
  <cp:lastModifiedBy>Zeyno Vannoppen</cp:lastModifiedBy>
  <cp:revision>1</cp:revision>
  <dcterms:created xsi:type="dcterms:W3CDTF">2021-04-30T09:19:19Z</dcterms:created>
  <dcterms:modified xsi:type="dcterms:W3CDTF">2021-04-30T19:01:24Z</dcterms:modified>
</cp:coreProperties>
</file>